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64209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4c010359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4c010359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31709838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31709838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4c01035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4c01035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4c010359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4c010359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84075" y="3917200"/>
            <a:ext cx="8510100" cy="114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Outsiders Presentation:</a:t>
            </a:r>
            <a:endParaRPr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Ponyboy Character Analysis. </a:t>
            </a:r>
            <a:endParaRPr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</a:rPr>
              <a:t>Mostly by Trevor Carlson</a:t>
            </a:r>
            <a:endParaRPr sz="180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</a:rPr>
              <a:t>A nice chunk of it by Ashton Parker Johnson</a:t>
            </a:r>
            <a:endParaRPr sz="180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</a:rPr>
              <a:t>Very little by Christopher Alreid</a:t>
            </a:r>
            <a:endParaRPr sz="180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1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Portrait of Ponyboy Curtis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0000" y="1247325"/>
            <a:ext cx="8432300" cy="324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6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FF0000"/>
                </a:solidFill>
              </a:rPr>
              <a:t>Important Information on Ponyboy!</a:t>
            </a:r>
            <a:endParaRPr i="1">
              <a:solidFill>
                <a:srgbClr val="FF0000"/>
              </a:solidFill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̴   Ponyboy Curtis is a member of the Greasers, a gang that is made up of middle class members, which is not a hood but is more like a brotherhood.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̴   He is the younger brother of Sodapop, and Darry Curtis.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̴   Ponyboy is the only person out of the seven greasers that we’re introduced to in the beginning that likes movies, and books.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̴   He is often treated like a 6-year old by his eldest brother Darry Curtis.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̴   Ponyboy is the age of 14 at the start.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FF0000"/>
              </a:solidFill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20349" y="3776850"/>
            <a:ext cx="2623650" cy="136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55675" y="0"/>
            <a:ext cx="2553000" cy="91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0000"/>
                </a:solidFill>
              </a:rPr>
              <a:t>Physical Traits</a:t>
            </a:r>
            <a:endParaRPr>
              <a:solidFill>
                <a:srgbClr val="CC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CC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CC0000"/>
              </a:solidFill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115200" y="1353325"/>
            <a:ext cx="8913600" cy="30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0000"/>
                </a:solidFill>
              </a:rPr>
              <a:t>̴   Ponyboy has green eyes with a dash of gray.</a:t>
            </a:r>
            <a:endParaRPr>
              <a:solidFill>
                <a:srgbClr val="CC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0000"/>
                </a:solidFill>
              </a:rPr>
              <a:t>̴   He has light brown almost red hair, and has a scar on the side of his head from getting cut by a Soc.</a:t>
            </a:r>
            <a:endParaRPr>
              <a:solidFill>
                <a:srgbClr val="CC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0000"/>
                </a:solidFill>
              </a:rPr>
              <a:t> ̴  He is good of build and is 14 years of age.</a:t>
            </a:r>
            <a:endParaRPr>
              <a:solidFill>
                <a:srgbClr val="CC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CC0000"/>
              </a:solidFill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-1625775" y="3798075"/>
            <a:ext cx="7332600" cy="8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30650" y="2901100"/>
            <a:ext cx="2413350" cy="2266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3409200"/>
            <a:ext cx="1920050" cy="173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8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255625" y="431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Character Traits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255625" y="1138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̴   Ponyboy likes to watch movies, and read books.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̴   He is very intelligent, but he often doesn’t use his head outside of school.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̴   Ponyboy has feelings of not quite belonging in places such as school.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̴   He is not that interested in girls at the beginning.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  POny PO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16987" y="2571750"/>
            <a:ext cx="2427013" cy="257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3354050"/>
            <a:ext cx="3195425" cy="178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On-screen Show (16:9)</PresentationFormat>
  <Paragraphs>22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 Light</vt:lpstr>
      <vt:lpstr>Outsiders Presentation: Ponyboy Character Analysis.  Mostly by Trevor Carlson A nice chunk of it by Ashton Parker Johnson Very little by Christopher Alreid</vt:lpstr>
      <vt:lpstr>Portrait of Ponyboy Curtis</vt:lpstr>
      <vt:lpstr>Important Information on Ponyboy!</vt:lpstr>
      <vt:lpstr>Physical Traits  </vt:lpstr>
      <vt:lpstr>Character Traits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Outsiders Presentation: Ponyboy Character Analysis.  Mostly by Trevor Carlson A nice chunk of it by Ashton Parker Johnson Very little by Christopher Alreid</dc:title>
  <dc:creator>Brigitta Post</dc:creator>
  <cp:lastModifiedBy>Brigitta Post</cp:lastModifiedBy>
  <cp:revision>1</cp:revision>
  <dcterms:modified xsi:type="dcterms:W3CDTF">2019-10-17T15:24:26Z</dcterms:modified>
</cp:coreProperties>
</file>